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  <p:sldId id="307" r:id="rId29"/>
    <p:sldId id="270" r:id="rId30"/>
    <p:sldId id="271" r:id="rId31"/>
    <p:sldId id="305" r:id="rId32"/>
    <p:sldId id="303" r:id="rId33"/>
    <p:sldId id="308" r:id="rId34"/>
    <p:sldId id="304" r:id="rId35"/>
    <p:sldId id="272" r:id="rId36"/>
    <p:sldId id="317" r:id="rId37"/>
    <p:sldId id="318" r:id="rId38"/>
    <p:sldId id="311" r:id="rId39"/>
    <p:sldId id="312" r:id="rId40"/>
    <p:sldId id="319" r:id="rId41"/>
    <p:sldId id="315" r:id="rId42"/>
    <p:sldId id="316" r:id="rId43"/>
    <p:sldId id="313" r:id="rId44"/>
    <p:sldId id="314" r:id="rId45"/>
    <p:sldId id="320" r:id="rId4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Addition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58" y="1151489"/>
            <a:ext cx="10937484" cy="5685005"/>
          </a:xfrm>
          <a:prstGeom prst="rect">
            <a:avLst/>
          </a:prstGeom>
        </p:spPr>
      </p:pic>
      <p:pic>
        <p:nvPicPr>
          <p:cNvPr id="8" name="Espace réservé du contenu 7" descr="Une image contenant ciel, carte&#10;&#10;Description générée automatiquement">
            <a:extLst>
              <a:ext uri="{FF2B5EF4-FFF2-40B4-BE49-F238E27FC236}">
                <a16:creationId xmlns:a16="http://schemas.microsoft.com/office/drawing/2014/main" id="{9874678C-1DB8-8640-EE27-EF3247F6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51489"/>
            <a:ext cx="10937484" cy="569190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</p:spTree>
    <p:extLst>
      <p:ext uri="{BB962C8B-B14F-4D97-AF65-F5344CB8AC3E}">
        <p14:creationId xmlns:p14="http://schemas.microsoft.com/office/powerpoint/2010/main" val="10909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(Très) </a:t>
                </a:r>
                <a:r>
                  <a:rPr lang="fr-FR" b="1" dirty="0"/>
                  <a:t>Difficile</a:t>
                </a:r>
                <a:r>
                  <a:rPr lang="fr-FR" dirty="0"/>
                  <a:t> à hacker par </a:t>
                </a:r>
                <a:r>
                  <a:rPr lang="fr-FR" b="1" dirty="0"/>
                  <a:t>force brute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</TotalTime>
  <Words>871</Words>
  <Application>Microsoft Office PowerPoint</Application>
  <PresentationFormat>Grand écran</PresentationFormat>
  <Paragraphs>213</Paragraphs>
  <Slides>45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Addition sur une Courbe Elliptique</vt:lpstr>
      <vt:lpstr>Multiplication sur une Courbe Elliptique</vt:lpstr>
      <vt:lpstr>Multiplication sur une Courbe Elliptique</vt:lpstr>
      <vt:lpstr>Présentation PowerPoint</vt:lpstr>
      <vt:lpstr>Principales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42</cp:revision>
  <dcterms:created xsi:type="dcterms:W3CDTF">2022-09-12T12:45:36Z</dcterms:created>
  <dcterms:modified xsi:type="dcterms:W3CDTF">2022-09-23T08:38:02Z</dcterms:modified>
</cp:coreProperties>
</file>